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7" r:id="rId21"/>
    <p:sldId id="278" r:id="rId22"/>
    <p:sldId id="276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D25E447-5DA1-D9C3-EF02-07FA9F24AB28}" v="41" dt="2024-02-29T06:34:50.700"/>
    <p1510:client id="{306DD996-715E-B6BB-877B-2865CFA10F5D}" v="1" dt="2024-03-02T04:33:44.189"/>
    <p1510:client id="{AEAFB7AF-0255-AFB7-DF2A-81C6C1164E1E}" v="2" dt="2024-03-02T04:59:54.63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3/1/2024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>
                <a:ea typeface="Calibri Light"/>
                <a:cs typeface="Calibri Light"/>
              </a:rPr>
              <a:t>MS Build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white text on a white background&#10;&#10;Description automatically generated">
            <a:extLst>
              <a:ext uri="{FF2B5EF4-FFF2-40B4-BE49-F238E27FC236}">
                <a16:creationId xmlns:a16="http://schemas.microsoft.com/office/drawing/2014/main" id="{A5B1B9E9-9FBD-3D28-8C30-17AEF347FB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0410"/>
            <a:ext cx="12192000" cy="6457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2728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3AD5FF60-757B-3556-DCE5-326882F0D5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7749"/>
            <a:ext cx="12192000" cy="6702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0211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 shot of a computer&#10;&#10;Description automatically generated">
            <a:extLst>
              <a:ext uri="{FF2B5EF4-FFF2-40B4-BE49-F238E27FC236}">
                <a16:creationId xmlns:a16="http://schemas.microsoft.com/office/drawing/2014/main" id="{4FE9C9D4-2A68-46D0-3AD9-A56A3A3CC5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709"/>
            <a:ext cx="12192000" cy="6810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8056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white cover with purple and pink diamond shapes&#10;&#10;Description automatically generated">
            <a:extLst>
              <a:ext uri="{FF2B5EF4-FFF2-40B4-BE49-F238E27FC236}">
                <a16:creationId xmlns:a16="http://schemas.microsoft.com/office/drawing/2014/main" id="{8AF43F0E-3DA7-72B5-CEA7-45D7E33CC9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3290"/>
            <a:ext cx="12192000" cy="6671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5459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webpack&#10;&#10;Description automatically generated">
            <a:extLst>
              <a:ext uri="{FF2B5EF4-FFF2-40B4-BE49-F238E27FC236}">
                <a16:creationId xmlns:a16="http://schemas.microsoft.com/office/drawing/2014/main" id="{957E7CC6-51E9-534E-3A67-C202DE5120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9545"/>
            <a:ext cx="12192000" cy="6658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0786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CC17CDE0-1333-1088-7A28-DDBA19C682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099"/>
            <a:ext cx="12192000" cy="6733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8853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5AF6CA90-6576-524B-BC73-0F06F7C3A6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925"/>
            <a:ext cx="12192000" cy="674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8805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727EE150-6B46-1A4E-0122-E831EFDFE4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9218"/>
            <a:ext cx="12192000" cy="6699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5354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webpack&#10;&#10;Description automatically generated">
            <a:extLst>
              <a:ext uri="{FF2B5EF4-FFF2-40B4-BE49-F238E27FC236}">
                <a16:creationId xmlns:a16="http://schemas.microsoft.com/office/drawing/2014/main" id="{AFDF9A00-4C8F-0FB9-E868-95A3D45CFB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3602"/>
            <a:ext cx="12192000" cy="6710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0638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webpack&#10;&#10;Description automatically generated">
            <a:extLst>
              <a:ext uri="{FF2B5EF4-FFF2-40B4-BE49-F238E27FC236}">
                <a16:creationId xmlns:a16="http://schemas.microsoft.com/office/drawing/2014/main" id="{260827D3-1B9D-2023-1AF3-4260384E13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0211"/>
            <a:ext cx="12192000" cy="6637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6276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4CC26E0D-2484-C083-397E-3834D327D9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599"/>
            <a:ext cx="12192000" cy="6756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5807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white page with black text&#10;&#10;Description automatically generated">
            <a:extLst>
              <a:ext uri="{FF2B5EF4-FFF2-40B4-BE49-F238E27FC236}">
                <a16:creationId xmlns:a16="http://schemas.microsoft.com/office/drawing/2014/main" id="{40EE27EE-B19E-6AA7-66CA-61573CCD58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264"/>
            <a:ext cx="12192000" cy="6769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1715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7C7F7B0E-338C-631A-AA85-8BAE31FCA0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0660"/>
            <a:ext cx="12192000" cy="6596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3162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87D056AE-797D-2D4F-4F14-6EE2192471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7932"/>
            <a:ext cx="12192000" cy="6702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2194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webpack&#10;&#10;Description automatically generated">
            <a:extLst>
              <a:ext uri="{FF2B5EF4-FFF2-40B4-BE49-F238E27FC236}">
                <a16:creationId xmlns:a16="http://schemas.microsoft.com/office/drawing/2014/main" id="{1BBE28F9-5674-7188-B260-2BDD08BD7F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885"/>
            <a:ext cx="12192000" cy="6804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3167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diagram of a graph&#10;&#10;Description automatically generated">
            <a:extLst>
              <a:ext uri="{FF2B5EF4-FFF2-40B4-BE49-F238E27FC236}">
                <a16:creationId xmlns:a16="http://schemas.microsoft.com/office/drawing/2014/main" id="{D4BC073C-5960-47EE-DC6B-845A7D7C84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7423"/>
            <a:ext cx="12192000" cy="5643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4093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white text on a black background&#10;&#10;Description automatically generated">
            <a:extLst>
              <a:ext uri="{FF2B5EF4-FFF2-40B4-BE49-F238E27FC236}">
                <a16:creationId xmlns:a16="http://schemas.microsoft.com/office/drawing/2014/main" id="{0988A855-A8FB-ADA1-9DDD-99ADD3AA1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8383"/>
            <a:ext cx="12192000" cy="5521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2698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5E60E-6517-13AA-432D-1851FA876BE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>
                <a:ea typeface="Calibri Light"/>
                <a:cs typeface="Calibri Light"/>
              </a:rPr>
              <a:t>BABEL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6DD96F-A021-2CF0-EE3B-ED347C0D9C9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6622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white text on a black background&#10;&#10;Description automatically generated">
            <a:extLst>
              <a:ext uri="{FF2B5EF4-FFF2-40B4-BE49-F238E27FC236}">
                <a16:creationId xmlns:a16="http://schemas.microsoft.com/office/drawing/2014/main" id="{16F8B925-5C6F-5297-93F4-FC15306654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0" y="595313"/>
            <a:ext cx="11620500" cy="566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3969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20A8C24A-07F2-7371-F41C-19AF24E607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" y="1200150"/>
            <a:ext cx="11811000" cy="445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9645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webpage&#10;&#10;Description automatically generated">
            <a:extLst>
              <a:ext uri="{FF2B5EF4-FFF2-40B4-BE49-F238E27FC236}">
                <a16:creationId xmlns:a16="http://schemas.microsoft.com/office/drawing/2014/main" id="{D387BBCA-DDD5-8F31-C484-A0E27E3576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038" y="180975"/>
            <a:ext cx="11591925" cy="649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867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white text on a black background&#10;&#10;Description automatically generated">
            <a:extLst>
              <a:ext uri="{FF2B5EF4-FFF2-40B4-BE49-F238E27FC236}">
                <a16:creationId xmlns:a16="http://schemas.microsoft.com/office/drawing/2014/main" id="{7741D7D0-A41D-E1E8-42F2-627ED93135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595"/>
            <a:ext cx="12192000" cy="6792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0792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D5405808-7655-3679-73B4-E2514AFFE4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25" y="204788"/>
            <a:ext cx="11563350" cy="644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0139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FF2269B3-9543-1239-A299-F2CED6D908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50" y="523875"/>
            <a:ext cx="11544300" cy="581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076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white text on a white background&#10;&#10;Description automatically generated">
            <a:extLst>
              <a:ext uri="{FF2B5EF4-FFF2-40B4-BE49-F238E27FC236}">
                <a16:creationId xmlns:a16="http://schemas.microsoft.com/office/drawing/2014/main" id="{BE945256-E547-5CFB-8694-389A7082F4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225" y="542925"/>
            <a:ext cx="11639550" cy="577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4297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white text on a white background&#10;&#10;Description automatically generated">
            <a:extLst>
              <a:ext uri="{FF2B5EF4-FFF2-40B4-BE49-F238E27FC236}">
                <a16:creationId xmlns:a16="http://schemas.microsoft.com/office/drawing/2014/main" id="{0F5B2883-1299-BF40-FC7A-35511AE5A6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563" y="509588"/>
            <a:ext cx="11572875" cy="5838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1908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white screen with black text&#10;&#10;Description automatically generated">
            <a:extLst>
              <a:ext uri="{FF2B5EF4-FFF2-40B4-BE49-F238E27FC236}">
                <a16:creationId xmlns:a16="http://schemas.microsoft.com/office/drawing/2014/main" id="{184FF390-6CF2-2415-093D-9B5B80022B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888" y="781050"/>
            <a:ext cx="11706225" cy="529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7399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305120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213485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57A0195E-C33C-ED0B-1AA8-E5E128ABDC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251"/>
            <a:ext cx="12192000" cy="6745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8947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2BB7C225-BC5B-2CC6-7BE7-C944AFCE66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713" y="286379"/>
            <a:ext cx="11458575" cy="648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3177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white text on a white background&#10;&#10;Description automatically generated">
            <a:extLst>
              <a:ext uri="{FF2B5EF4-FFF2-40B4-BE49-F238E27FC236}">
                <a16:creationId xmlns:a16="http://schemas.microsoft.com/office/drawing/2014/main" id="{1081FC48-97A3-2CD7-FF29-69754CFFBB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713" y="619125"/>
            <a:ext cx="11458575" cy="561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5176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4B116817-3394-9245-A8B3-5C9B459E98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0491"/>
            <a:ext cx="12192000" cy="6517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9851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omputer screen shot of a program&#10;&#10;Description automatically generated">
            <a:extLst>
              <a:ext uri="{FF2B5EF4-FFF2-40B4-BE49-F238E27FC236}">
                <a16:creationId xmlns:a16="http://schemas.microsoft.com/office/drawing/2014/main" id="{BBAAAC25-F7B0-727D-0004-44BD7919E0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740"/>
            <a:ext cx="12192000" cy="6808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0697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EE34A82D-E6CD-480A-428E-2613E9571A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36" y="0"/>
            <a:ext cx="121347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3373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36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37" baseType="lpstr">
      <vt:lpstr>office theme</vt:lpstr>
      <vt:lpstr>MS Build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BABEL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4</cp:revision>
  <dcterms:created xsi:type="dcterms:W3CDTF">2024-02-22T08:41:01Z</dcterms:created>
  <dcterms:modified xsi:type="dcterms:W3CDTF">2024-03-02T06:04:54Z</dcterms:modified>
</cp:coreProperties>
</file>